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32834-4434-4C5B-B447-5845A540CE56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192B8-7D59-47F2-8353-1371CA43CA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282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295D8-32B1-47AD-AA9A-FCFE3E67C921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D33F4-7CA2-4F8D-B529-4E947D608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36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61973-3E06-44A4-98D8-6DAC85F012F6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83B6B-4843-45A6-B2E0-4CD84C1E9C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61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AA918-EDED-4208-8437-E338E5714848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A4D7-13DB-435E-9467-94209C9EF3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39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4E0D-4B7C-49C1-9708-164E343795FA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5BC6-4DA1-458C-BE36-F8D359BACE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F780-12CB-4FF7-B01A-D6AA1640C073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D0AB-1F41-49B6-AAAD-8DA9A28C81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78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8392D-D801-4BFB-931A-3051F5EE045C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C41DD-03A9-453A-9A76-B266898388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2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739BD-FB36-4794-9EFB-947F7364E9AC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2FA80-B018-4AEC-B4AD-EE7E067010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7EB0C-D35D-45D1-BA29-51C7F7109A94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64DC8-F93C-4827-B920-9500AC876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0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7E562-3192-4BD8-8AD4-3F3CE3F564B9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45CBE-73F1-4BE3-A16D-90E4A3AF12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74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A31B3-5CF2-4551-8A44-E04BF075E78E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AAC80-8FA7-4A38-B913-9D89FF182D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5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AA2B91-D674-40CF-8730-746AC286486E}" type="datetimeFigureOut">
              <a:rPr lang="en-GB"/>
              <a:pPr>
                <a:defRPr/>
              </a:pPr>
              <a:t>07/02/2016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5B7715-9979-4688-95D0-3418F0E9A7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373063" y="279400"/>
            <a:ext cx="11598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6000" b="1">
                <a:solidFill>
                  <a:srgbClr val="7030A0"/>
                </a:solidFill>
              </a:rPr>
              <a:t>Symbols of Easter 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606425" y="1857375"/>
            <a:ext cx="1101883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1. Ashes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661988" y="3063875"/>
            <a:ext cx="110204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2. Palm Cross</a:t>
            </a: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606425" y="4711700"/>
            <a:ext cx="110188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3. Easter Eggs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373063" y="279400"/>
            <a:ext cx="11598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6000" b="1">
                <a:solidFill>
                  <a:srgbClr val="7030A0"/>
                </a:solidFill>
              </a:rPr>
              <a:t>Symbols of Easter 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587375" y="2432050"/>
            <a:ext cx="2333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Ashes</a:t>
            </a:r>
          </a:p>
        </p:txBody>
      </p:sp>
      <p:pic>
        <p:nvPicPr>
          <p:cNvPr id="307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225" y="1538288"/>
            <a:ext cx="6746875" cy="363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447675" y="5600700"/>
            <a:ext cx="113553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000" b="1"/>
              <a:t>Remind us of our </a:t>
            </a:r>
            <a:r>
              <a:rPr lang="en-GB" altLang="en-US" sz="6600" b="1">
                <a:solidFill>
                  <a:srgbClr val="000099"/>
                </a:solidFill>
              </a:rPr>
              <a:t>Limits</a:t>
            </a:r>
            <a:r>
              <a:rPr lang="en-GB" altLang="en-US" sz="4000" b="1"/>
              <a:t> – our humanity &amp; frailty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373063" y="279400"/>
            <a:ext cx="63547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6000" b="1">
                <a:solidFill>
                  <a:srgbClr val="7030A0"/>
                </a:solidFill>
              </a:rPr>
              <a:t>Symbols of Easter </a:t>
            </a: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546100" y="2371725"/>
            <a:ext cx="424973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Palm Cross</a:t>
            </a:r>
          </a:p>
        </p:txBody>
      </p:sp>
      <p:pic>
        <p:nvPicPr>
          <p:cNvPr id="410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325563"/>
            <a:ext cx="6218238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495300" y="5478463"/>
            <a:ext cx="11353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000" b="1"/>
              <a:t>Remind us of God’s </a:t>
            </a:r>
            <a:r>
              <a:rPr lang="en-GB" altLang="en-US" sz="6600" b="1">
                <a:solidFill>
                  <a:srgbClr val="000099"/>
                </a:solidFill>
              </a:rPr>
              <a:t>Love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73063" y="279400"/>
            <a:ext cx="11598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6000" b="1">
                <a:solidFill>
                  <a:srgbClr val="7030A0"/>
                </a:solidFill>
              </a:rPr>
              <a:t>Symbols of Easter </a:t>
            </a:r>
          </a:p>
        </p:txBody>
      </p:sp>
      <p:sp>
        <p:nvSpPr>
          <p:cNvPr id="5123" name="TextBox 6"/>
          <p:cNvSpPr txBox="1">
            <a:spLocks noChangeArrowheads="1"/>
          </p:cNvSpPr>
          <p:nvPr/>
        </p:nvSpPr>
        <p:spPr bwMode="auto">
          <a:xfrm>
            <a:off x="615950" y="2266950"/>
            <a:ext cx="41513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Easter Eggs </a:t>
            </a:r>
          </a:p>
        </p:txBody>
      </p:sp>
      <p:pic>
        <p:nvPicPr>
          <p:cNvPr id="512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1206500"/>
            <a:ext cx="5461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7"/>
          <p:cNvSpPr txBox="1">
            <a:spLocks noChangeArrowheads="1"/>
          </p:cNvSpPr>
          <p:nvPr/>
        </p:nvSpPr>
        <p:spPr bwMode="auto">
          <a:xfrm>
            <a:off x="233363" y="5589588"/>
            <a:ext cx="113553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000" b="1"/>
              <a:t>Remind us of God’s promise of </a:t>
            </a:r>
            <a:r>
              <a:rPr lang="en-GB" altLang="en-US" sz="6600" b="1">
                <a:solidFill>
                  <a:srgbClr val="000099"/>
                </a:solidFill>
              </a:rPr>
              <a:t>Life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73063" y="279400"/>
            <a:ext cx="11598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6000" b="1">
                <a:solidFill>
                  <a:srgbClr val="7030A0"/>
                </a:solidFill>
              </a:rPr>
              <a:t>Symbols of Easter 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606425" y="1857375"/>
            <a:ext cx="5402263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1. Ashes              </a:t>
            </a: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661988" y="3063875"/>
            <a:ext cx="53467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2. Palm Cross</a:t>
            </a: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606425" y="4330700"/>
            <a:ext cx="54022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7030A0"/>
                </a:solidFill>
              </a:rPr>
              <a:t>3. Easter Eggs </a:t>
            </a:r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6711950" y="1857375"/>
            <a:ext cx="5402263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000099"/>
                </a:solidFill>
              </a:rPr>
              <a:t>Our Limits</a:t>
            </a: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6711950" y="2925763"/>
            <a:ext cx="54022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000099"/>
                </a:solidFill>
              </a:rPr>
              <a:t>God’s Love</a:t>
            </a:r>
          </a:p>
        </p:txBody>
      </p:sp>
      <p:sp>
        <p:nvSpPr>
          <p:cNvPr id="6152" name="TextBox 9"/>
          <p:cNvSpPr txBox="1">
            <a:spLocks noChangeArrowheads="1"/>
          </p:cNvSpPr>
          <p:nvPr/>
        </p:nvSpPr>
        <p:spPr bwMode="auto">
          <a:xfrm>
            <a:off x="6711950" y="4330700"/>
            <a:ext cx="54022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6000" b="1">
                <a:solidFill>
                  <a:srgbClr val="000099"/>
                </a:solidFill>
              </a:rPr>
              <a:t>God’s Life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rmon feb 7" id="{35574B22-220D-4106-9431-A3D37157B478}" vid="{FB013803-06A8-407D-BB9C-D50C825943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70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charlesroyden@gmail.com</dc:creator>
  <cp:lastModifiedBy>charlesroyden@gmail.com</cp:lastModifiedBy>
  <cp:revision>3</cp:revision>
  <dcterms:created xsi:type="dcterms:W3CDTF">2016-02-06T17:31:43Z</dcterms:created>
  <dcterms:modified xsi:type="dcterms:W3CDTF">2016-02-07T21:45:49Z</dcterms:modified>
</cp:coreProperties>
</file>