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1" r:id="rId3"/>
    <p:sldId id="272" r:id="rId4"/>
    <p:sldId id="273" r:id="rId5"/>
    <p:sldId id="270"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5" d="100"/>
          <a:sy n="55" d="100"/>
        </p:scale>
        <p:origin x="-427" y="-8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118CE86-7CD0-486E-B0F1-46C429503883}" type="datetimeFigureOut">
              <a:rPr lang="en-GB" smtClean="0"/>
              <a:t>22/04/2011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68256-8FE5-420B-AABD-F0001F00E8AF}" type="slidenum">
              <a:rPr lang="en-GB" smtClean="0"/>
              <a:t>‹#›</a:t>
            </a:fld>
            <a:endParaRPr lang="en-GB"/>
          </a:p>
        </p:txBody>
      </p:sp>
    </p:spTree>
    <p:extLst>
      <p:ext uri="{BB962C8B-B14F-4D97-AF65-F5344CB8AC3E}">
        <p14:creationId xmlns:p14="http://schemas.microsoft.com/office/powerpoint/2010/main" val="818487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118CE86-7CD0-486E-B0F1-46C429503883}" type="datetimeFigureOut">
              <a:rPr lang="en-GB" smtClean="0"/>
              <a:t>22/04/2011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68256-8FE5-420B-AABD-F0001F00E8AF}" type="slidenum">
              <a:rPr lang="en-GB" smtClean="0"/>
              <a:t>‹#›</a:t>
            </a:fld>
            <a:endParaRPr lang="en-GB"/>
          </a:p>
        </p:txBody>
      </p:sp>
    </p:spTree>
    <p:extLst>
      <p:ext uri="{BB962C8B-B14F-4D97-AF65-F5344CB8AC3E}">
        <p14:creationId xmlns:p14="http://schemas.microsoft.com/office/powerpoint/2010/main" val="3380609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118CE86-7CD0-486E-B0F1-46C429503883}" type="datetimeFigureOut">
              <a:rPr lang="en-GB" smtClean="0"/>
              <a:t>22/04/2011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68256-8FE5-420B-AABD-F0001F00E8AF}" type="slidenum">
              <a:rPr lang="en-GB" smtClean="0"/>
              <a:t>‹#›</a:t>
            </a:fld>
            <a:endParaRPr lang="en-GB"/>
          </a:p>
        </p:txBody>
      </p:sp>
    </p:spTree>
    <p:extLst>
      <p:ext uri="{BB962C8B-B14F-4D97-AF65-F5344CB8AC3E}">
        <p14:creationId xmlns:p14="http://schemas.microsoft.com/office/powerpoint/2010/main" val="611889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118CE86-7CD0-486E-B0F1-46C429503883}" type="datetimeFigureOut">
              <a:rPr lang="en-GB" smtClean="0"/>
              <a:t>22/04/2011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68256-8FE5-420B-AABD-F0001F00E8AF}" type="slidenum">
              <a:rPr lang="en-GB" smtClean="0"/>
              <a:t>‹#›</a:t>
            </a:fld>
            <a:endParaRPr lang="en-GB"/>
          </a:p>
        </p:txBody>
      </p:sp>
    </p:spTree>
    <p:extLst>
      <p:ext uri="{BB962C8B-B14F-4D97-AF65-F5344CB8AC3E}">
        <p14:creationId xmlns:p14="http://schemas.microsoft.com/office/powerpoint/2010/main" val="1368160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18CE86-7CD0-486E-B0F1-46C429503883}" type="datetimeFigureOut">
              <a:rPr lang="en-GB" smtClean="0"/>
              <a:t>22/04/2011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68256-8FE5-420B-AABD-F0001F00E8AF}" type="slidenum">
              <a:rPr lang="en-GB" smtClean="0"/>
              <a:t>‹#›</a:t>
            </a:fld>
            <a:endParaRPr lang="en-GB"/>
          </a:p>
        </p:txBody>
      </p:sp>
    </p:spTree>
    <p:extLst>
      <p:ext uri="{BB962C8B-B14F-4D97-AF65-F5344CB8AC3E}">
        <p14:creationId xmlns:p14="http://schemas.microsoft.com/office/powerpoint/2010/main" val="1350895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118CE86-7CD0-486E-B0F1-46C429503883}" type="datetimeFigureOut">
              <a:rPr lang="en-GB" smtClean="0"/>
              <a:t>22/04/2011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4468256-8FE5-420B-AABD-F0001F00E8AF}" type="slidenum">
              <a:rPr lang="en-GB" smtClean="0"/>
              <a:t>‹#›</a:t>
            </a:fld>
            <a:endParaRPr lang="en-GB"/>
          </a:p>
        </p:txBody>
      </p:sp>
    </p:spTree>
    <p:extLst>
      <p:ext uri="{BB962C8B-B14F-4D97-AF65-F5344CB8AC3E}">
        <p14:creationId xmlns:p14="http://schemas.microsoft.com/office/powerpoint/2010/main" val="3310634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118CE86-7CD0-486E-B0F1-46C429503883}" type="datetimeFigureOut">
              <a:rPr lang="en-GB" smtClean="0"/>
              <a:t>22/04/2011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4468256-8FE5-420B-AABD-F0001F00E8AF}" type="slidenum">
              <a:rPr lang="en-GB" smtClean="0"/>
              <a:t>‹#›</a:t>
            </a:fld>
            <a:endParaRPr lang="en-GB"/>
          </a:p>
        </p:txBody>
      </p:sp>
    </p:spTree>
    <p:extLst>
      <p:ext uri="{BB962C8B-B14F-4D97-AF65-F5344CB8AC3E}">
        <p14:creationId xmlns:p14="http://schemas.microsoft.com/office/powerpoint/2010/main" val="3752805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118CE86-7CD0-486E-B0F1-46C429503883}" type="datetimeFigureOut">
              <a:rPr lang="en-GB" smtClean="0"/>
              <a:t>22/04/2011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4468256-8FE5-420B-AABD-F0001F00E8AF}" type="slidenum">
              <a:rPr lang="en-GB" smtClean="0"/>
              <a:t>‹#›</a:t>
            </a:fld>
            <a:endParaRPr lang="en-GB"/>
          </a:p>
        </p:txBody>
      </p:sp>
    </p:spTree>
    <p:extLst>
      <p:ext uri="{BB962C8B-B14F-4D97-AF65-F5344CB8AC3E}">
        <p14:creationId xmlns:p14="http://schemas.microsoft.com/office/powerpoint/2010/main" val="1070475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8CE86-7CD0-486E-B0F1-46C429503883}" type="datetimeFigureOut">
              <a:rPr lang="en-GB" smtClean="0"/>
              <a:t>22/04/2011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4468256-8FE5-420B-AABD-F0001F00E8AF}" type="slidenum">
              <a:rPr lang="en-GB" smtClean="0"/>
              <a:t>‹#›</a:t>
            </a:fld>
            <a:endParaRPr lang="en-GB"/>
          </a:p>
        </p:txBody>
      </p:sp>
    </p:spTree>
    <p:extLst>
      <p:ext uri="{BB962C8B-B14F-4D97-AF65-F5344CB8AC3E}">
        <p14:creationId xmlns:p14="http://schemas.microsoft.com/office/powerpoint/2010/main" val="894092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8CE86-7CD0-486E-B0F1-46C429503883}" type="datetimeFigureOut">
              <a:rPr lang="en-GB" smtClean="0"/>
              <a:t>22/04/2011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4468256-8FE5-420B-AABD-F0001F00E8AF}" type="slidenum">
              <a:rPr lang="en-GB" smtClean="0"/>
              <a:t>‹#›</a:t>
            </a:fld>
            <a:endParaRPr lang="en-GB"/>
          </a:p>
        </p:txBody>
      </p:sp>
    </p:spTree>
    <p:extLst>
      <p:ext uri="{BB962C8B-B14F-4D97-AF65-F5344CB8AC3E}">
        <p14:creationId xmlns:p14="http://schemas.microsoft.com/office/powerpoint/2010/main" val="1255650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8CE86-7CD0-486E-B0F1-46C429503883}" type="datetimeFigureOut">
              <a:rPr lang="en-GB" smtClean="0"/>
              <a:t>22/04/2011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4468256-8FE5-420B-AABD-F0001F00E8AF}" type="slidenum">
              <a:rPr lang="en-GB" smtClean="0"/>
              <a:t>‹#›</a:t>
            </a:fld>
            <a:endParaRPr lang="en-GB"/>
          </a:p>
        </p:txBody>
      </p:sp>
    </p:spTree>
    <p:extLst>
      <p:ext uri="{BB962C8B-B14F-4D97-AF65-F5344CB8AC3E}">
        <p14:creationId xmlns:p14="http://schemas.microsoft.com/office/powerpoint/2010/main" val="3250000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8CE86-7CD0-486E-B0F1-46C429503883}" type="datetimeFigureOut">
              <a:rPr lang="en-GB" smtClean="0"/>
              <a:t>22/04/2011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468256-8FE5-420B-AABD-F0001F00E8AF}" type="slidenum">
              <a:rPr lang="en-GB" smtClean="0"/>
              <a:t>‹#›</a:t>
            </a:fld>
            <a:endParaRPr lang="en-GB"/>
          </a:p>
        </p:txBody>
      </p:sp>
    </p:spTree>
    <p:extLst>
      <p:ext uri="{BB962C8B-B14F-4D97-AF65-F5344CB8AC3E}">
        <p14:creationId xmlns:p14="http://schemas.microsoft.com/office/powerpoint/2010/main" val="96480001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1412776"/>
            <a:ext cx="8640960" cy="2431435"/>
          </a:xfrm>
          <a:prstGeom prst="rect">
            <a:avLst/>
          </a:prstGeom>
          <a:noFill/>
        </p:spPr>
        <p:txBody>
          <a:bodyPr wrap="square" rtlCol="0">
            <a:spAutoFit/>
          </a:bodyPr>
          <a:lstStyle/>
          <a:p>
            <a:pPr algn="ctr"/>
            <a:r>
              <a:rPr lang="en-GB" sz="7200" dirty="0" smtClean="0"/>
              <a:t>Stations of the Cross</a:t>
            </a:r>
          </a:p>
          <a:p>
            <a:pPr algn="ctr"/>
            <a:endParaRPr lang="en-GB" sz="4000" dirty="0" smtClean="0"/>
          </a:p>
          <a:p>
            <a:pPr algn="ctr"/>
            <a:r>
              <a:rPr lang="en-GB" sz="4000" dirty="0" smtClean="0"/>
              <a:t>by Michael Freeman (b 1936)</a:t>
            </a:r>
          </a:p>
        </p:txBody>
      </p:sp>
    </p:spTree>
    <p:extLst>
      <p:ext uri="{BB962C8B-B14F-4D97-AF65-F5344CB8AC3E}">
        <p14:creationId xmlns:p14="http://schemas.microsoft.com/office/powerpoint/2010/main" val="37726833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032297"/>
            <a:ext cx="2987824" cy="2800767"/>
          </a:xfrm>
          <a:prstGeom prst="rect">
            <a:avLst/>
          </a:prstGeom>
          <a:noFill/>
        </p:spPr>
        <p:txBody>
          <a:bodyPr wrap="square" rtlCol="0">
            <a:spAutoFit/>
          </a:bodyPr>
          <a:lstStyle/>
          <a:p>
            <a:pPr algn="ctr"/>
            <a:r>
              <a:rPr lang="en-GB" sz="4400" dirty="0" smtClean="0"/>
              <a:t>6. Jesus </a:t>
            </a:r>
          </a:p>
          <a:p>
            <a:pPr algn="ctr"/>
            <a:r>
              <a:rPr lang="en-GB" sz="4400" dirty="0" smtClean="0"/>
              <a:t>has his face wiped by </a:t>
            </a:r>
          </a:p>
          <a:p>
            <a:pPr algn="ctr"/>
            <a:r>
              <a:rPr lang="en-GB" sz="4400" dirty="0" smtClean="0"/>
              <a:t>Veronica</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706" y="4014"/>
            <a:ext cx="6057294" cy="685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16742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032297"/>
            <a:ext cx="2627784" cy="2800767"/>
          </a:xfrm>
          <a:prstGeom prst="rect">
            <a:avLst/>
          </a:prstGeom>
          <a:noFill/>
        </p:spPr>
        <p:txBody>
          <a:bodyPr wrap="square" rtlCol="0">
            <a:spAutoFit/>
          </a:bodyPr>
          <a:lstStyle/>
          <a:p>
            <a:pPr algn="ctr"/>
            <a:r>
              <a:rPr lang="en-GB" sz="4400" dirty="0" smtClean="0"/>
              <a:t>7. Jesus </a:t>
            </a:r>
          </a:p>
          <a:p>
            <a:pPr algn="ctr"/>
            <a:r>
              <a:rPr lang="en-GB" sz="4400" dirty="0" smtClean="0"/>
              <a:t>falls a second </a:t>
            </a:r>
          </a:p>
          <a:p>
            <a:pPr algn="ctr"/>
            <a:r>
              <a:rPr lang="en-GB" sz="4400" dirty="0" smtClean="0"/>
              <a:t>time</a:t>
            </a:r>
          </a:p>
        </p:txBody>
      </p:sp>
      <p:pic>
        <p:nvPicPr>
          <p:cNvPr id="7170" name="Picture 2" descr="C:\backup\Charles royden complete backup\thisischurch.com\christian_teaching\freemanstations\station7fall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4595" y="-29343"/>
            <a:ext cx="6369405" cy="6887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9061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669457"/>
            <a:ext cx="2627784" cy="5509200"/>
          </a:xfrm>
          <a:prstGeom prst="rect">
            <a:avLst/>
          </a:prstGeom>
          <a:noFill/>
        </p:spPr>
        <p:txBody>
          <a:bodyPr wrap="square" rtlCol="0">
            <a:spAutoFit/>
          </a:bodyPr>
          <a:lstStyle/>
          <a:p>
            <a:pPr algn="ctr"/>
            <a:r>
              <a:rPr lang="en-GB" sz="4400" dirty="0" smtClean="0"/>
              <a:t>8. Jesus tells the  daughters of Jerusalem not to weep for him</a:t>
            </a:r>
          </a:p>
        </p:txBody>
      </p:sp>
      <p:pic>
        <p:nvPicPr>
          <p:cNvPr id="8194" name="Picture 2" descr="C:\backup\Charles royden complete backup\thisischurch.com\christian_teaching\freemanstations\station8daught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6379"/>
            <a:ext cx="6116813" cy="6815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0121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032297"/>
            <a:ext cx="2627784" cy="2123658"/>
          </a:xfrm>
          <a:prstGeom prst="rect">
            <a:avLst/>
          </a:prstGeom>
          <a:noFill/>
        </p:spPr>
        <p:txBody>
          <a:bodyPr wrap="square" rtlCol="0">
            <a:spAutoFit/>
          </a:bodyPr>
          <a:lstStyle/>
          <a:p>
            <a:pPr algn="ctr"/>
            <a:r>
              <a:rPr lang="en-GB" sz="4400" dirty="0"/>
              <a:t>9</a:t>
            </a:r>
            <a:r>
              <a:rPr lang="en-GB" sz="4400" dirty="0" smtClean="0"/>
              <a:t>. Jesus falls a third time </a:t>
            </a:r>
          </a:p>
        </p:txBody>
      </p:sp>
      <p:pic>
        <p:nvPicPr>
          <p:cNvPr id="9218" name="Picture 2" descr="C:\backup\Charles royden complete backup\thisischurch.com\christian_teaching\freemanstations\station9secondf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3" y="0"/>
            <a:ext cx="6064130" cy="6903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3622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032297"/>
            <a:ext cx="2627784" cy="2800767"/>
          </a:xfrm>
          <a:prstGeom prst="rect">
            <a:avLst/>
          </a:prstGeom>
          <a:noFill/>
        </p:spPr>
        <p:txBody>
          <a:bodyPr wrap="square" rtlCol="0">
            <a:spAutoFit/>
          </a:bodyPr>
          <a:lstStyle/>
          <a:p>
            <a:pPr algn="ctr"/>
            <a:r>
              <a:rPr lang="en-GB" sz="4400" dirty="0" smtClean="0"/>
              <a:t>10. Jesus is stripped of his garments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34842"/>
            <a:ext cx="6156175" cy="6848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05396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032297"/>
            <a:ext cx="2627784" cy="2800767"/>
          </a:xfrm>
          <a:prstGeom prst="rect">
            <a:avLst/>
          </a:prstGeom>
          <a:noFill/>
        </p:spPr>
        <p:txBody>
          <a:bodyPr wrap="square" rtlCol="0">
            <a:spAutoFit/>
          </a:bodyPr>
          <a:lstStyle/>
          <a:p>
            <a:pPr algn="ctr"/>
            <a:r>
              <a:rPr lang="en-GB" sz="4400" dirty="0" smtClean="0"/>
              <a:t>11. Jesus is nailed to the cross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7684" y="0"/>
            <a:ext cx="612631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82775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032297"/>
            <a:ext cx="2627784" cy="2123658"/>
          </a:xfrm>
          <a:prstGeom prst="rect">
            <a:avLst/>
          </a:prstGeom>
          <a:noFill/>
        </p:spPr>
        <p:txBody>
          <a:bodyPr wrap="square" rtlCol="0">
            <a:spAutoFit/>
          </a:bodyPr>
          <a:lstStyle/>
          <a:p>
            <a:pPr algn="ctr"/>
            <a:r>
              <a:rPr lang="en-GB" sz="4400" dirty="0" smtClean="0"/>
              <a:t>12. Jesus dies on the cross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50" y="3175"/>
            <a:ext cx="6191250" cy="685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79301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916832"/>
            <a:ext cx="2843808" cy="2800767"/>
          </a:xfrm>
          <a:prstGeom prst="rect">
            <a:avLst/>
          </a:prstGeom>
          <a:noFill/>
        </p:spPr>
        <p:txBody>
          <a:bodyPr wrap="square" rtlCol="0">
            <a:spAutoFit/>
          </a:bodyPr>
          <a:lstStyle/>
          <a:p>
            <a:pPr algn="ctr"/>
            <a:r>
              <a:rPr lang="en-GB" sz="4400" dirty="0" smtClean="0"/>
              <a:t>13. Jesus body is taken down</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8022" y="-28988"/>
            <a:ext cx="6037822" cy="688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08297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2032297"/>
            <a:ext cx="2627784" cy="2800767"/>
          </a:xfrm>
          <a:prstGeom prst="rect">
            <a:avLst/>
          </a:prstGeom>
          <a:noFill/>
        </p:spPr>
        <p:txBody>
          <a:bodyPr wrap="square" rtlCol="0">
            <a:spAutoFit/>
          </a:bodyPr>
          <a:lstStyle/>
          <a:p>
            <a:pPr algn="ctr"/>
            <a:r>
              <a:rPr lang="en-GB" sz="4400" dirty="0" smtClean="0"/>
              <a:t>14. Jesus is placed in the tomb </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6513" y="0"/>
            <a:ext cx="61896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93473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908720"/>
            <a:ext cx="8640960" cy="3970318"/>
          </a:xfrm>
          <a:prstGeom prst="rect">
            <a:avLst/>
          </a:prstGeom>
          <a:noFill/>
        </p:spPr>
        <p:txBody>
          <a:bodyPr wrap="square" rtlCol="0">
            <a:spAutoFit/>
          </a:bodyPr>
          <a:lstStyle/>
          <a:p>
            <a:pPr algn="ctr"/>
            <a:r>
              <a:rPr lang="en-GB" sz="3600" dirty="0"/>
              <a:t>We are pleased and proud to </a:t>
            </a:r>
            <a:r>
              <a:rPr lang="en-GB" sz="3600" dirty="0" smtClean="0"/>
              <a:t>exhibit </a:t>
            </a:r>
            <a:r>
              <a:rPr lang="en-GB" sz="3600" dirty="0"/>
              <a:t>these fourteen stations of the cross painted by Michael </a:t>
            </a:r>
            <a:r>
              <a:rPr lang="en-GB" sz="3600" dirty="0" smtClean="0"/>
              <a:t>Freeman, who has kindly allowed </a:t>
            </a:r>
            <a:r>
              <a:rPr lang="en-GB" sz="3600" dirty="0"/>
              <a:t>us to display his painted stations. They are extraordinary, beautiful and provocative paintings which assist us in our journey of the </a:t>
            </a:r>
            <a:r>
              <a:rPr lang="en-GB" sz="3600" dirty="0" smtClean="0"/>
              <a:t>cross on Good Friday. </a:t>
            </a:r>
            <a:endParaRPr lang="en-GB" sz="3600" dirty="0"/>
          </a:p>
        </p:txBody>
      </p:sp>
    </p:spTree>
    <p:extLst>
      <p:ext uri="{BB962C8B-B14F-4D97-AF65-F5344CB8AC3E}">
        <p14:creationId xmlns:p14="http://schemas.microsoft.com/office/powerpoint/2010/main" val="7290511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343" y="836712"/>
            <a:ext cx="8640960" cy="4955203"/>
          </a:xfrm>
          <a:prstGeom prst="rect">
            <a:avLst/>
          </a:prstGeom>
          <a:noFill/>
        </p:spPr>
        <p:txBody>
          <a:bodyPr wrap="square" rtlCol="0">
            <a:spAutoFit/>
          </a:bodyPr>
          <a:lstStyle/>
          <a:p>
            <a:r>
              <a:rPr lang="en-GB" sz="4000" dirty="0"/>
              <a:t>My 'Via </a:t>
            </a:r>
            <a:r>
              <a:rPr lang="en-GB" sz="4000" dirty="0" err="1"/>
              <a:t>Crucis</a:t>
            </a:r>
            <a:r>
              <a:rPr lang="en-GB" sz="4000" dirty="0"/>
              <a:t>', the Fourteen Stations of the Cross, germinated slowly and as a result of my recurring impression that much modern painting of the Christian subjects thoughtlessly re-uses Medieval and Renaissance imagery without deep conviction. </a:t>
            </a:r>
            <a:endParaRPr lang="en-GB" sz="4000" dirty="0" smtClean="0"/>
          </a:p>
          <a:p>
            <a:pPr algn="ctr"/>
            <a:endParaRPr lang="en-GB" sz="3600" dirty="0"/>
          </a:p>
        </p:txBody>
      </p:sp>
    </p:spTree>
    <p:extLst>
      <p:ext uri="{BB962C8B-B14F-4D97-AF65-F5344CB8AC3E}">
        <p14:creationId xmlns:p14="http://schemas.microsoft.com/office/powerpoint/2010/main" val="41310032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343" y="836712"/>
            <a:ext cx="8640960" cy="5632311"/>
          </a:xfrm>
          <a:prstGeom prst="rect">
            <a:avLst/>
          </a:prstGeom>
          <a:noFill/>
        </p:spPr>
        <p:txBody>
          <a:bodyPr wrap="square" rtlCol="0">
            <a:spAutoFit/>
          </a:bodyPr>
          <a:lstStyle/>
          <a:p>
            <a:r>
              <a:rPr lang="en-GB" sz="3600" dirty="0" smtClean="0"/>
              <a:t>I eventually painted my 'Fourteen Stations' between 1976 and 1978. I painted them as I felt them. </a:t>
            </a:r>
          </a:p>
          <a:p>
            <a:endParaRPr lang="en-GB" sz="3600" dirty="0" smtClean="0"/>
          </a:p>
          <a:p>
            <a:r>
              <a:rPr lang="en-GB" sz="3600" dirty="0" smtClean="0"/>
              <a:t>They are painted to focus contemplation on the subjects referred to, not to illustrate those subjects. The changing colour and in one case the absence of the motif in the top part of the picture is significant.</a:t>
            </a:r>
          </a:p>
          <a:p>
            <a:pPr algn="ctr"/>
            <a:endParaRPr lang="en-GB" sz="3600" dirty="0"/>
          </a:p>
        </p:txBody>
      </p:sp>
    </p:spTree>
    <p:extLst>
      <p:ext uri="{BB962C8B-B14F-4D97-AF65-F5344CB8AC3E}">
        <p14:creationId xmlns:p14="http://schemas.microsoft.com/office/powerpoint/2010/main" val="1253671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4847" y="0"/>
            <a:ext cx="608959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2032297"/>
            <a:ext cx="3131840" cy="3477875"/>
          </a:xfrm>
          <a:prstGeom prst="rect">
            <a:avLst/>
          </a:prstGeom>
          <a:noFill/>
        </p:spPr>
        <p:txBody>
          <a:bodyPr wrap="square" rtlCol="0">
            <a:spAutoFit/>
          </a:bodyPr>
          <a:lstStyle/>
          <a:p>
            <a:pPr algn="ctr"/>
            <a:r>
              <a:rPr lang="en-GB" sz="4400" dirty="0" smtClean="0"/>
              <a:t>1. Jesus is </a:t>
            </a:r>
          </a:p>
          <a:p>
            <a:pPr algn="ctr"/>
            <a:r>
              <a:rPr lang="en-GB" sz="4400" dirty="0" smtClean="0"/>
              <a:t>condemned  to death by Pontius Pilate</a:t>
            </a:r>
            <a:endParaRPr lang="en-GB" sz="4400" dirty="0"/>
          </a:p>
        </p:txBody>
      </p:sp>
    </p:spTree>
    <p:extLst>
      <p:ext uri="{BB962C8B-B14F-4D97-AF65-F5344CB8AC3E}">
        <p14:creationId xmlns:p14="http://schemas.microsoft.com/office/powerpoint/2010/main" val="24668819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032297"/>
            <a:ext cx="2987824" cy="2123658"/>
          </a:xfrm>
          <a:prstGeom prst="rect">
            <a:avLst/>
          </a:prstGeom>
          <a:noFill/>
        </p:spPr>
        <p:txBody>
          <a:bodyPr wrap="square" rtlCol="0">
            <a:spAutoFit/>
          </a:bodyPr>
          <a:lstStyle/>
          <a:p>
            <a:pPr algn="ctr"/>
            <a:r>
              <a:rPr lang="en-GB" sz="4400" dirty="0" smtClean="0"/>
              <a:t>2. Jesus takes his cross</a:t>
            </a:r>
            <a:endParaRPr lang="en-GB" sz="4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3028" y="136525"/>
            <a:ext cx="6140450" cy="658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21236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032297"/>
            <a:ext cx="2987824" cy="2123658"/>
          </a:xfrm>
          <a:prstGeom prst="rect">
            <a:avLst/>
          </a:prstGeom>
          <a:noFill/>
        </p:spPr>
        <p:txBody>
          <a:bodyPr wrap="square" rtlCol="0">
            <a:spAutoFit/>
          </a:bodyPr>
          <a:lstStyle/>
          <a:p>
            <a:pPr algn="ctr"/>
            <a:r>
              <a:rPr lang="en-GB" sz="4400" dirty="0" smtClean="0"/>
              <a:t>3. Jesus </a:t>
            </a:r>
          </a:p>
          <a:p>
            <a:pPr algn="ctr"/>
            <a:r>
              <a:rPr lang="en-GB" sz="4400" dirty="0" smtClean="0"/>
              <a:t>first fall to the ground</a:t>
            </a:r>
            <a:endParaRPr lang="en-GB" sz="44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3690" y="-34628"/>
            <a:ext cx="6130310" cy="6892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06710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032297"/>
            <a:ext cx="2987824" cy="2123658"/>
          </a:xfrm>
          <a:prstGeom prst="rect">
            <a:avLst/>
          </a:prstGeom>
          <a:noFill/>
        </p:spPr>
        <p:txBody>
          <a:bodyPr wrap="square" rtlCol="0">
            <a:spAutoFit/>
          </a:bodyPr>
          <a:lstStyle/>
          <a:p>
            <a:pPr algn="ctr"/>
            <a:r>
              <a:rPr lang="en-GB" sz="4400" dirty="0" smtClean="0"/>
              <a:t>4. Jesus </a:t>
            </a:r>
          </a:p>
          <a:p>
            <a:pPr algn="ctr"/>
            <a:r>
              <a:rPr lang="en-GB" sz="4400" dirty="0" smtClean="0"/>
              <a:t>meets his mother</a:t>
            </a:r>
            <a:endParaRPr lang="en-GB" sz="4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5" y="0"/>
            <a:ext cx="6136494" cy="6959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51790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032297"/>
            <a:ext cx="2987824" cy="3477875"/>
          </a:xfrm>
          <a:prstGeom prst="rect">
            <a:avLst/>
          </a:prstGeom>
          <a:noFill/>
        </p:spPr>
        <p:txBody>
          <a:bodyPr wrap="square" rtlCol="0">
            <a:spAutoFit/>
          </a:bodyPr>
          <a:lstStyle/>
          <a:p>
            <a:pPr algn="ctr"/>
            <a:r>
              <a:rPr lang="en-GB" sz="4400" dirty="0" smtClean="0"/>
              <a:t>5. Jesus </a:t>
            </a:r>
          </a:p>
          <a:p>
            <a:pPr algn="ctr"/>
            <a:r>
              <a:rPr lang="en-GB" sz="4400" dirty="0" smtClean="0"/>
              <a:t>and Simon of Cyrene who takes his cross</a:t>
            </a:r>
            <a:endParaRPr lang="en-GB" sz="44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0"/>
            <a:ext cx="6324600" cy="702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28624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3987</TotalTime>
  <Words>275</Words>
  <Application>Microsoft Office PowerPoint</Application>
  <PresentationFormat>On-screen Show (4:3)</PresentationFormat>
  <Paragraphs>30</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Charles</dc:creator>
  <cp:lastModifiedBy>Charles </cp:lastModifiedBy>
  <cp:revision>4</cp:revision>
  <dcterms:created xsi:type="dcterms:W3CDTF">2011-04-21T23:11:36Z</dcterms:created>
  <dcterms:modified xsi:type="dcterms:W3CDTF">2011-04-24T17:56:17Z</dcterms:modified>
</cp:coreProperties>
</file>